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1387103"/>
            <a:ext cx="41044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411510"/>
            <a:ext cx="41044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8978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444395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2015-11-20T04:51:42Z</dcterms:modified>
</cp:coreProperties>
</file>