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7EBFD-D8BC-4C9A-BF47-F4CE55B1FF89}" type="datetimeFigureOut">
              <a:rPr lang="ko-KR" altLang="en-US" smtClean="0"/>
              <a:t>2015-11-18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2D48A-F67D-4A2D-8C60-B5BD01ECD5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25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2D48A-F67D-4A2D-8C60-B5BD01ECD5C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62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27092"/>
            <a:ext cx="8640960" cy="969660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06489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49896" y="2276872"/>
            <a:ext cx="806489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22880" y="1671326"/>
            <a:ext cx="3485866" cy="3485866"/>
            <a:chOff x="2618066" y="1466512"/>
            <a:chExt cx="3895494" cy="3895494"/>
          </a:xfrm>
        </p:grpSpPr>
        <p:sp>
          <p:nvSpPr>
            <p:cNvPr id="10" name="Rectangle 9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Rectangle 1"/>
            <p:cNvSpPr/>
            <p:nvPr/>
          </p:nvSpPr>
          <p:spPr>
            <a:xfrm rot="18900000">
              <a:off x="2778352" y="1626798"/>
              <a:ext cx="3574922" cy="3574922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29609" y="3550503"/>
            <a:ext cx="367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729609" y="2584782"/>
            <a:ext cx="3672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61" y="4020742"/>
            <a:ext cx="1301512" cy="3218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56483" y="1698172"/>
            <a:ext cx="218660" cy="218660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52731" y="4941168"/>
            <a:ext cx="218660" cy="218660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347</Words>
  <Application>Microsoft Office PowerPoint</Application>
  <PresentationFormat>On-screen Show (4:3)</PresentationFormat>
  <Paragraphs>24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28</cp:revision>
  <dcterms:created xsi:type="dcterms:W3CDTF">2014-04-01T16:35:38Z</dcterms:created>
  <dcterms:modified xsi:type="dcterms:W3CDTF">2015-11-18T10:17:10Z</dcterms:modified>
</cp:coreProperties>
</file>