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157" y="-283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4292636"/>
            <a:ext cx="9144000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1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1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1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0" y="3716572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</a:t>
            </a:r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TEMPLATES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5099" y="183687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Free PPT Templates 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498</TotalTime>
  <Words>280</Words>
  <Application>Microsoft Office PowerPoint</Application>
  <PresentationFormat>On-screen Show (16:9)</PresentationFormat>
  <Paragraphs>18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22</cp:revision>
  <dcterms:created xsi:type="dcterms:W3CDTF">2014-04-01T16:27:38Z</dcterms:created>
  <dcterms:modified xsi:type="dcterms:W3CDTF">2015-11-27T03:06:30Z</dcterms:modified>
</cp:coreProperties>
</file>