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9913" y="139000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79912" y="41441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639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432" y="4505598"/>
            <a:ext cx="1301512" cy="3218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60" y="380190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2015-11-24T22:20:25Z</dcterms:modified>
</cp:coreProperties>
</file>