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184482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51920" y="69269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6399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432" y="6203495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2015-11-24T22:19:20Z</dcterms:modified>
</cp:coreProperties>
</file>