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37112"/>
            <a:ext cx="9144000" cy="21608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5000"/>
                </a:schemeClr>
              </a:gs>
              <a:gs pos="50000">
                <a:schemeClr val="bg1">
                  <a:alpha val="71000"/>
                </a:schemeClr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71190" y="582936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71190" y="467723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592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2015-11-27T02:55:37Z</dcterms:modified>
</cp:coreProperties>
</file>