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7544" y="1154361"/>
            <a:ext cx="4536504" cy="4536504"/>
          </a:xfrm>
          <a:prstGeom prst="ellipse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3523521"/>
            <a:ext cx="424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2371393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40" y="409938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2015-11-20T04:38:26Z</dcterms:modified>
</cp:coreProperties>
</file>