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11/18/2015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11/18/2015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11/18/2015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11/18/2015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4827221" y="5535540"/>
            <a:ext cx="3600400" cy="26161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4827221" y="5535540"/>
            <a:ext cx="360040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5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05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05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05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05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05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824536" y="4369948"/>
            <a:ext cx="3817532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tIns="0" bIns="0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POWER</a:t>
            </a:r>
          </a:p>
          <a:p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PRESENTATION</a:t>
            </a:r>
            <a:endParaRPr lang="en-US" altLang="ko-KR" sz="36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4827221" y="5805844"/>
            <a:ext cx="36004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0840" y="260648"/>
            <a:ext cx="1301512" cy="321849"/>
          </a:xfrm>
          <a:prstGeom prst="rect">
            <a:avLst/>
          </a:prstGeom>
        </p:spPr>
      </p:pic>
      <p:grpSp>
        <p:nvGrpSpPr>
          <p:cNvPr id="9" name="Group 8"/>
          <p:cNvGrpSpPr/>
          <p:nvPr/>
        </p:nvGrpSpPr>
        <p:grpSpPr>
          <a:xfrm>
            <a:off x="4827221" y="3889295"/>
            <a:ext cx="3384375" cy="432048"/>
            <a:chOff x="3779913" y="2132856"/>
            <a:chExt cx="3384375" cy="432048"/>
          </a:xfrm>
        </p:grpSpPr>
        <p:sp>
          <p:nvSpPr>
            <p:cNvPr id="2" name="Rectangle 1"/>
            <p:cNvSpPr/>
            <p:nvPr/>
          </p:nvSpPr>
          <p:spPr>
            <a:xfrm>
              <a:off x="3779913" y="2132856"/>
              <a:ext cx="3384375" cy="432048"/>
            </a:xfrm>
            <a:custGeom>
              <a:avLst/>
              <a:gdLst/>
              <a:ahLst/>
              <a:cxnLst/>
              <a:rect l="l" t="t" r="r" b="b"/>
              <a:pathLst>
                <a:path w="4546389" h="432048">
                  <a:moveTo>
                    <a:pt x="0" y="0"/>
                  </a:moveTo>
                  <a:lnTo>
                    <a:pt x="4546389" y="0"/>
                  </a:lnTo>
                  <a:lnTo>
                    <a:pt x="4525202" y="37390"/>
                  </a:lnTo>
                  <a:lnTo>
                    <a:pt x="4104455" y="432048"/>
                  </a:lnTo>
                  <a:lnTo>
                    <a:pt x="0" y="43204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TextBox 1"/>
            <p:cNvSpPr txBox="1">
              <a:spLocks noChangeArrowheads="1"/>
            </p:cNvSpPr>
            <p:nvPr/>
          </p:nvSpPr>
          <p:spPr bwMode="auto">
            <a:xfrm>
              <a:off x="3779913" y="2162673"/>
              <a:ext cx="338437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altLang="ko-KR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FREE PPT TEMPLATE</a:t>
              </a:r>
              <a:endPara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499</TotalTime>
  <Words>348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27</cp:revision>
  <dcterms:created xsi:type="dcterms:W3CDTF">2014-04-01T16:35:38Z</dcterms:created>
  <dcterms:modified xsi:type="dcterms:W3CDTF">2015-11-18T10:35:10Z</dcterms:modified>
</cp:coreProperties>
</file>