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9913" y="405139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79912" y="307580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6399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8432" y="267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2015-11-22T09:22:06Z</dcterms:modified>
</cp:coreProperties>
</file>