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6544" y="5589240"/>
            <a:ext cx="42474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96544" y="4437112"/>
            <a:ext cx="42474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896544" y="6597932"/>
            <a:ext cx="4247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2015-11-22T09:20:38Z</dcterms:modified>
</cp:coreProperties>
</file>