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564904"/>
            <a:ext cx="9144000" cy="1591368"/>
          </a:xfrm>
          <a:prstGeom prst="rect">
            <a:avLst/>
          </a:prstGeom>
          <a:solidFill>
            <a:srgbClr val="FFC0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3522850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290320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188640"/>
            <a:ext cx="1301512" cy="32184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2455649"/>
            <a:ext cx="9144000" cy="67064"/>
          </a:xfrm>
          <a:prstGeom prst="rect">
            <a:avLst/>
          </a:prstGeom>
          <a:solidFill>
            <a:srgbClr val="FFC0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0" y="4201210"/>
            <a:ext cx="9144000" cy="67064"/>
          </a:xfrm>
          <a:prstGeom prst="rect">
            <a:avLst/>
          </a:prstGeom>
          <a:solidFill>
            <a:srgbClr val="FFC0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346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2015-11-27T02:41:17Z</dcterms:modified>
</cp:coreProperties>
</file>