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963950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587727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72514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2015-10-09T21:01:25Z</dcterms:modified>
</cp:coreProperties>
</file>