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10974" y="1268760"/>
            <a:ext cx="7975826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721318" y="1844824"/>
            <a:ext cx="7975826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198884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836712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609329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2015-10-09T21:32:57Z</dcterms:modified>
</cp:coreProperties>
</file>