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0" y="3789040"/>
            <a:ext cx="4211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2636912"/>
            <a:ext cx="42119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39" y="4797152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40466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2015-10-09T21:36:36Z</dcterms:modified>
</cp:coreProperties>
</file>