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125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altLang="ko-KR" dirty="0" smtClean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23929" y="4528641"/>
            <a:ext cx="486003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23928" y="3553048"/>
            <a:ext cx="4860032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11662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80312" y="224344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Free PPT Templates - Widescreen(16:9)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</a:t>
            </a:r>
            <a:r>
              <a:rPr lang="en-US" b="1" dirty="0" smtClean="0"/>
              <a:t>)</a:t>
            </a:r>
            <a:endParaRPr lang="en-US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280</Words>
  <Application>Microsoft Office PowerPoint</Application>
  <PresentationFormat>On-screen Show (16:9)</PresentationFormat>
  <Paragraphs>19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21</cp:revision>
  <dcterms:created xsi:type="dcterms:W3CDTF">2014-04-01T16:27:38Z</dcterms:created>
  <dcterms:modified xsi:type="dcterms:W3CDTF">2015-10-09T21:17:40Z</dcterms:modified>
</cp:coreProperties>
</file>