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52864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55304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1662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34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2015-10-09T21:17:40Z</dcterms:modified>
</cp:coreProperties>
</file>