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66124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50912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336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2015-10-09T21:17:46Z</dcterms:modified>
</cp:coreProperties>
</file>