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8" y="1965773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813645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936" y="6182212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2014-04-01T16:35:38Z</dcterms:created>
  <dcterms:modified xsi:type="dcterms:W3CDTF">2015-10-24T05:22:24Z</dcterms:modified>
</cp:coreProperties>
</file>