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196577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813645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936" y="618221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2015-10-24T05:22:24Z</dcterms:modified>
</cp:coreProperties>
</file>