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5065" y="1678037"/>
            <a:ext cx="41389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05064" y="702444"/>
            <a:ext cx="413893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-1" y="4925734"/>
            <a:ext cx="87839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4443958"/>
            <a:ext cx="1301512" cy="321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60" y="38019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2014-04-01T16:27:38Z</dcterms:created>
  <dcterms:modified xsi:type="dcterms:W3CDTF">2015-10-23T21:15:16Z</dcterms:modified>
</cp:coreProperties>
</file>