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24536" y="2175247"/>
            <a:ext cx="43194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24536" y="1023119"/>
            <a:ext cx="43194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6098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969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2015-10-23T21:12:42Z</dcterms:modified>
</cp:coreProperties>
</file>