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772816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620688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237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950" y="629478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2015-10-09T21:06:38Z</dcterms:modified>
</cp:coreProperties>
</file>