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71600" y="0"/>
            <a:ext cx="81724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1561" y="1635646"/>
            <a:ext cx="4248470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1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1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PRESENTATION </a:t>
            </a:r>
            <a:r>
              <a:rPr kumimoji="0" lang="en-US" altLang="ko-KR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    </a:t>
            </a:r>
            <a:endParaRPr kumimoji="0" lang="en-US" altLang="ko-KR" sz="11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611560" y="627534"/>
            <a:ext cx="4248472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28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ctr"/>
            <a:r>
              <a:rPr lang="en-US" altLang="ko-KR" sz="28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5040" y="2329960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Free PPT Templates 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500</TotalTime>
  <Words>280</Words>
  <Application>Microsoft Office PowerPoint</Application>
  <PresentationFormat>On-screen Show (16:9)</PresentationFormat>
  <Paragraphs>20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21</cp:revision>
  <dcterms:created xsi:type="dcterms:W3CDTF">2014-04-01T16:27:38Z</dcterms:created>
  <dcterms:modified xsi:type="dcterms:W3CDTF">2015-10-09T21:26:57Z</dcterms:modified>
</cp:coreProperties>
</file>