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3" y="4051399"/>
            <a:ext cx="4211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8032" y="3075806"/>
            <a:ext cx="4211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288032" y="4844068"/>
            <a:ext cx="8495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2015-09-27T03:09:49Z</dcterms:modified>
</cp:coreProperties>
</file>