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4522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429309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23528" y="6597932"/>
            <a:ext cx="8820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64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2015-09-27T03:10:12Z</dcterms:modified>
</cp:coreProperties>
</file>