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" y="4144878"/>
            <a:ext cx="914399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64735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71675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31"/>
            <a:ext cx="1152127" cy="2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2015-09-27T03:25:57Z</dcterms:modified>
</cp:coreProperties>
</file>