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581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6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6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901-\phasinphoto-Supplement-Pills-On-Pla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915565"/>
            <a:ext cx="5400600" cy="359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21</cp:revision>
  <dcterms:created xsi:type="dcterms:W3CDTF">2015-05-04T01:58:16Z</dcterms:created>
  <dcterms:modified xsi:type="dcterms:W3CDTF">2015-09-01T05:32:27Z</dcterms:modified>
</cp:coreProperties>
</file>