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480709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365496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206" y="40466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2015-09-01T05:17:05Z</dcterms:modified>
</cp:coreProperties>
</file>