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BD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733" y="-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76B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1246932" y="1400076"/>
            <a:ext cx="6646450" cy="4032448"/>
            <a:chOff x="1259632" y="1556792"/>
            <a:chExt cx="6646450" cy="4032448"/>
          </a:xfrm>
        </p:grpSpPr>
        <p:sp>
          <p:nvSpPr>
            <p:cNvPr id="8" name="Rectangle 4"/>
            <p:cNvSpPr/>
            <p:nvPr userDrawn="1"/>
          </p:nvSpPr>
          <p:spPr>
            <a:xfrm flipH="1">
              <a:off x="6177890" y="3141712"/>
              <a:ext cx="1728192" cy="1296144"/>
            </a:xfrm>
            <a:custGeom>
              <a:avLst/>
              <a:gdLst/>
              <a:ahLst/>
              <a:cxnLst/>
              <a:rect l="l" t="t" r="r" b="b"/>
              <a:pathLst>
                <a:path w="2520280" h="1296144">
                  <a:moveTo>
                    <a:pt x="0" y="0"/>
                  </a:moveTo>
                  <a:lnTo>
                    <a:pt x="2520280" y="0"/>
                  </a:lnTo>
                  <a:lnTo>
                    <a:pt x="2520280" y="1296144"/>
                  </a:lnTo>
                  <a:lnTo>
                    <a:pt x="0" y="1296144"/>
                  </a:lnTo>
                  <a:lnTo>
                    <a:pt x="0" y="1274542"/>
                  </a:lnTo>
                  <a:lnTo>
                    <a:pt x="1080120" y="648073"/>
                  </a:lnTo>
                  <a:lnTo>
                    <a:pt x="0" y="21603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bg1"/>
                </a:gs>
                <a:gs pos="100000">
                  <a:schemeClr val="bg1">
                    <a:lumMod val="9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Rectangle 4"/>
            <p:cNvSpPr/>
            <p:nvPr userDrawn="1"/>
          </p:nvSpPr>
          <p:spPr>
            <a:xfrm>
              <a:off x="1259632" y="3140968"/>
              <a:ext cx="1728192" cy="1296144"/>
            </a:xfrm>
            <a:custGeom>
              <a:avLst/>
              <a:gdLst/>
              <a:ahLst/>
              <a:cxnLst/>
              <a:rect l="l" t="t" r="r" b="b"/>
              <a:pathLst>
                <a:path w="2520280" h="1296144">
                  <a:moveTo>
                    <a:pt x="0" y="0"/>
                  </a:moveTo>
                  <a:lnTo>
                    <a:pt x="2520280" y="0"/>
                  </a:lnTo>
                  <a:lnTo>
                    <a:pt x="2520280" y="1296144"/>
                  </a:lnTo>
                  <a:lnTo>
                    <a:pt x="0" y="1296144"/>
                  </a:lnTo>
                  <a:lnTo>
                    <a:pt x="0" y="1274542"/>
                  </a:lnTo>
                  <a:lnTo>
                    <a:pt x="1080120" y="648073"/>
                  </a:lnTo>
                  <a:lnTo>
                    <a:pt x="0" y="21603"/>
                  </a:lnTo>
                  <a:close/>
                </a:path>
              </a:pathLst>
            </a:custGeom>
            <a:gradFill flip="none" rotWithShape="1">
              <a:gsLst>
                <a:gs pos="42000">
                  <a:schemeClr val="bg1"/>
                </a:gs>
                <a:gs pos="100000">
                  <a:schemeClr val="bg1">
                    <a:lumMod val="9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Freeform 6"/>
            <p:cNvSpPr/>
            <p:nvPr userDrawn="1"/>
          </p:nvSpPr>
          <p:spPr>
            <a:xfrm>
              <a:off x="2194560" y="3317240"/>
              <a:ext cx="1005840" cy="1193800"/>
            </a:xfrm>
            <a:custGeom>
              <a:avLst/>
              <a:gdLst>
                <a:gd name="connsiteX0" fmla="*/ 0 w 1005840"/>
                <a:gd name="connsiteY0" fmla="*/ 975360 h 1193800"/>
                <a:gd name="connsiteX1" fmla="*/ 1000760 w 1005840"/>
                <a:gd name="connsiteY1" fmla="*/ 1193800 h 1193800"/>
                <a:gd name="connsiteX2" fmla="*/ 1005840 w 1005840"/>
                <a:gd name="connsiteY2" fmla="*/ 0 h 1193800"/>
                <a:gd name="connsiteX3" fmla="*/ 157480 w 1005840"/>
                <a:gd name="connsiteY3" fmla="*/ 340360 h 1193800"/>
                <a:gd name="connsiteX4" fmla="*/ 15240 w 1005840"/>
                <a:gd name="connsiteY4" fmla="*/ 457200 h 1193800"/>
                <a:gd name="connsiteX5" fmla="*/ 0 w 1005840"/>
                <a:gd name="connsiteY5" fmla="*/ 975360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5840" h="1193800">
                  <a:moveTo>
                    <a:pt x="0" y="975360"/>
                  </a:moveTo>
                  <a:lnTo>
                    <a:pt x="1000760" y="1193800"/>
                  </a:lnTo>
                  <a:cubicBezTo>
                    <a:pt x="1002453" y="795867"/>
                    <a:pt x="1004147" y="397933"/>
                    <a:pt x="1005840" y="0"/>
                  </a:cubicBezTo>
                  <a:lnTo>
                    <a:pt x="157480" y="340360"/>
                  </a:lnTo>
                  <a:lnTo>
                    <a:pt x="15240" y="457200"/>
                  </a:lnTo>
                  <a:lnTo>
                    <a:pt x="0" y="97536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8"/>
            <p:cNvSpPr/>
            <p:nvPr userDrawn="1"/>
          </p:nvSpPr>
          <p:spPr>
            <a:xfrm flipH="1">
              <a:off x="6014432" y="3321382"/>
              <a:ext cx="1005840" cy="1193800"/>
            </a:xfrm>
            <a:custGeom>
              <a:avLst/>
              <a:gdLst>
                <a:gd name="connsiteX0" fmla="*/ 0 w 1005840"/>
                <a:gd name="connsiteY0" fmla="*/ 975360 h 1193800"/>
                <a:gd name="connsiteX1" fmla="*/ 1000760 w 1005840"/>
                <a:gd name="connsiteY1" fmla="*/ 1193800 h 1193800"/>
                <a:gd name="connsiteX2" fmla="*/ 1005840 w 1005840"/>
                <a:gd name="connsiteY2" fmla="*/ 0 h 1193800"/>
                <a:gd name="connsiteX3" fmla="*/ 157480 w 1005840"/>
                <a:gd name="connsiteY3" fmla="*/ 340360 h 1193800"/>
                <a:gd name="connsiteX4" fmla="*/ 15240 w 1005840"/>
                <a:gd name="connsiteY4" fmla="*/ 457200 h 1193800"/>
                <a:gd name="connsiteX5" fmla="*/ 0 w 1005840"/>
                <a:gd name="connsiteY5" fmla="*/ 975360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5840" h="1193800">
                  <a:moveTo>
                    <a:pt x="0" y="975360"/>
                  </a:moveTo>
                  <a:lnTo>
                    <a:pt x="1000760" y="1193800"/>
                  </a:lnTo>
                  <a:cubicBezTo>
                    <a:pt x="1002453" y="795867"/>
                    <a:pt x="1004147" y="397933"/>
                    <a:pt x="1005840" y="0"/>
                  </a:cubicBezTo>
                  <a:lnTo>
                    <a:pt x="157480" y="340360"/>
                  </a:lnTo>
                  <a:lnTo>
                    <a:pt x="15240" y="457200"/>
                  </a:lnTo>
                  <a:lnTo>
                    <a:pt x="0" y="97536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76" y="1556792"/>
              <a:ext cx="4032448" cy="4032448"/>
            </a:xfrm>
            <a:prstGeom prst="rect">
              <a:avLst/>
            </a:prstGeom>
          </p:spPr>
        </p:pic>
        <p:sp>
          <p:nvSpPr>
            <p:cNvPr id="4" name="Rectangle 3"/>
            <p:cNvSpPr/>
            <p:nvPr userDrawn="1"/>
          </p:nvSpPr>
          <p:spPr>
            <a:xfrm>
              <a:off x="2195736" y="2996952"/>
              <a:ext cx="4824536" cy="1296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sx="101000" sy="101000" algn="ctr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12" name="Straight Connector 11"/>
          <p:cNvCxnSpPr/>
          <p:nvPr userDrawn="1"/>
        </p:nvCxnSpPr>
        <p:spPr>
          <a:xfrm flipH="1">
            <a:off x="7668344" y="0"/>
            <a:ext cx="1475656" cy="126876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 flipH="1">
            <a:off x="7632352" y="404664"/>
            <a:ext cx="1404144" cy="119675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flipH="1">
            <a:off x="-3336" y="5570016"/>
            <a:ext cx="1475656" cy="126876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 flipH="1">
            <a:off x="179512" y="5157192"/>
            <a:ext cx="1475656" cy="126876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76B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295628"/>
            <a:ext cx="9144000" cy="56237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0" y="5751868"/>
            <a:ext cx="631613" cy="54376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>
            <a:off x="251520" y="5650820"/>
            <a:ext cx="756706" cy="644808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H="1">
            <a:off x="8606137" y="10584"/>
            <a:ext cx="537863" cy="46623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8888080" y="188640"/>
            <a:ext cx="255920" cy="212384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1619672" cy="6858000"/>
          </a:xfrm>
          <a:prstGeom prst="rect">
            <a:avLst/>
          </a:prstGeom>
          <a:solidFill>
            <a:srgbClr val="76BD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grpSp>
        <p:nvGrpSpPr>
          <p:cNvPr id="9" name="Group 8"/>
          <p:cNvGrpSpPr/>
          <p:nvPr userDrawn="1"/>
        </p:nvGrpSpPr>
        <p:grpSpPr>
          <a:xfrm>
            <a:off x="89715" y="5481500"/>
            <a:ext cx="1421192" cy="1187860"/>
            <a:chOff x="2195736" y="1556792"/>
            <a:chExt cx="4824536" cy="4032448"/>
          </a:xfrm>
        </p:grpSpPr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55776" y="1556792"/>
              <a:ext cx="4032448" cy="4032448"/>
            </a:xfrm>
            <a:prstGeom prst="rect">
              <a:avLst/>
            </a:prstGeom>
          </p:spPr>
        </p:pic>
        <p:sp>
          <p:nvSpPr>
            <p:cNvPr id="15" name="Rectangle 14"/>
            <p:cNvSpPr/>
            <p:nvPr userDrawn="1"/>
          </p:nvSpPr>
          <p:spPr>
            <a:xfrm>
              <a:off x="2195736" y="2807197"/>
              <a:ext cx="4824536" cy="16756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38100" sx="101000" sy="101000" algn="ctr" rotWithShape="0">
                <a:prstClr val="black">
                  <a:alpha val="1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16" name="Straight Connector 15"/>
          <p:cNvCxnSpPr/>
          <p:nvPr userDrawn="1"/>
        </p:nvCxnSpPr>
        <p:spPr>
          <a:xfrm flipH="1">
            <a:off x="8606137" y="0"/>
            <a:ext cx="537863" cy="476816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 flipH="1">
            <a:off x="8817764" y="190604"/>
            <a:ext cx="326236" cy="28621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9/27/2015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BD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03388" y="5661248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03388" y="2949618"/>
            <a:ext cx="478802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PRESENTATION</a:t>
            </a:r>
            <a:endParaRPr lang="en-US" altLang="ko-KR" sz="3200" b="1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586871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11"/>
          <p:cNvSpPr txBox="1">
            <a:spLocks/>
          </p:cNvSpPr>
          <p:nvPr/>
        </p:nvSpPr>
        <p:spPr>
          <a:xfrm>
            <a:off x="118390" y="5862303"/>
            <a:ext cx="1368152" cy="46064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LogoType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2271</TotalTime>
  <Words>347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2015-09-28T09:28:59Z</dcterms:modified>
</cp:coreProperties>
</file>