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07905" y="124598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707904" y="27039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6764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6424" y="4416644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23</cp:revision>
  <dcterms:created xsi:type="dcterms:W3CDTF">2014-04-01T16:27:38Z</dcterms:created>
  <dcterms:modified xsi:type="dcterms:W3CDTF">2015-10-25T10:45:36Z</dcterms:modified>
</cp:coreProperties>
</file>