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1743199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59107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40" y="600437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2015-10-25T10:45:40Z</dcterms:modified>
</cp:coreProperties>
</file>