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10/25/2015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8" y="1743199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591071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8204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0440" y="6004379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488</TotalTime>
  <Words>346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27</cp:revision>
  <dcterms:created xsi:type="dcterms:W3CDTF">2014-04-01T16:35:38Z</dcterms:created>
  <dcterms:modified xsi:type="dcterms:W3CDTF">2015-10-25T10:45:40Z</dcterms:modified>
</cp:coreProperties>
</file>