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20884"/>
            <a:ext cx="9144000" cy="18722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4000">
                <a:srgbClr val="FFFFFF">
                  <a:alpha val="67000"/>
                </a:srgbClr>
              </a:gs>
              <a:gs pos="30000">
                <a:schemeClr val="bg1">
                  <a:alpha val="6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4" y="5950149"/>
            <a:ext cx="1301512" cy="321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450293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487422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346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27</cp:revision>
  <dcterms:created xsi:type="dcterms:W3CDTF">2014-04-01T16:35:38Z</dcterms:created>
  <dcterms:modified xsi:type="dcterms:W3CDTF">2015-09-08T14:43:28Z</dcterms:modified>
</cp:coreProperties>
</file>