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17008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5486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432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2015-10-25T10:41:56Z</dcterms:modified>
</cp:coreProperties>
</file>