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170080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54868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432" y="61653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2015-10-25T10:41:56Z</dcterms:modified>
</cp:coreProperties>
</file>