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3979391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003798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749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2015-09-08T14:55:11Z</dcterms:modified>
</cp:coreProperties>
</file>