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51720" y="0"/>
            <a:ext cx="709228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411760" y="1268760"/>
            <a:ext cx="627504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422104" y="1844824"/>
            <a:ext cx="6275040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5936" y="5631631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95936" y="4479503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25344"/>
            <a:ext cx="8783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04664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346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26</cp:revision>
  <dcterms:created xsi:type="dcterms:W3CDTF">2014-04-01T16:35:38Z</dcterms:created>
  <dcterms:modified xsi:type="dcterms:W3CDTF">2015-09-08T14:53:10Z</dcterms:modified>
</cp:coreProperties>
</file>