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75656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35696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846040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9913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79912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86399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3950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2015-09-01T05:21:00Z</dcterms:modified>
</cp:coreProperties>
</file>