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5703639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4551511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2015-09-01T05:19:29Z</dcterms:modified>
</cp:coreProperties>
</file>