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7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901-\Stuart-Miles-Mortgage-House-Table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99542"/>
            <a:ext cx="38100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2015-09-01T05:32:15Z</dcterms:modified>
</cp:coreProperties>
</file>