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057" y="1245989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04056" y="270396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504056" y="4844068"/>
            <a:ext cx="82799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685003"/>
            <a:ext cx="1008112" cy="2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2015-09-08T13:57:46Z</dcterms:modified>
</cp:coreProperties>
</file>