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637" y="1494723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45637" y="342595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825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76083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2014-04-01T16:35:38Z</dcterms:created>
  <dcterms:modified xsi:type="dcterms:W3CDTF">2015-09-08T14:40:24Z</dcterms:modified>
</cp:coreProperties>
</file>