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69" y="-12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507854"/>
            <a:ext cx="9144000" cy="151216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4141847"/>
            <a:ext cx="9144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0" y="3627919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</a:t>
            </a:r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TEMPLATES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598" y="4593001"/>
            <a:ext cx="1082804" cy="26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Free PPT Templates - Widescreen(16:9)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Click to add title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Widescreen(16:9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271</Words>
  <Application>Microsoft Office PowerPoint</Application>
  <PresentationFormat>On-screen Show (16:9)</PresentationFormat>
  <Paragraphs>17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22</cp:revision>
  <dcterms:created xsi:type="dcterms:W3CDTF">2014-04-01T16:27:38Z</dcterms:created>
  <dcterms:modified xsi:type="dcterms:W3CDTF">2015-09-08T14:10:25Z</dcterms:modified>
</cp:coreProperties>
</file>