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493" y="-44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6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6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901-\ddpavumba-Business-Graph-In-Puzz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523503"/>
            <a:ext cx="5715000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21</cp:revision>
  <dcterms:created xsi:type="dcterms:W3CDTF">2015-05-04T01:58:16Z</dcterms:created>
  <dcterms:modified xsi:type="dcterms:W3CDTF">2015-09-01T05:32:18Z</dcterms:modified>
</cp:coreProperties>
</file>