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19873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19872" y="5584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04172" y="487454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594773"/>
            <a:ext cx="1008112" cy="249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24</cp:revision>
  <dcterms:created xsi:type="dcterms:W3CDTF">2014-04-01T16:27:38Z</dcterms:created>
  <dcterms:modified xsi:type="dcterms:W3CDTF">2015-10-25T10:41:18Z</dcterms:modified>
</cp:coreProperties>
</file>