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9912" y="2103239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79912" y="951111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5679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609329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2014-04-01T16:35:38Z</dcterms:created>
  <dcterms:modified xsi:type="dcterms:W3CDTF">2015-10-25T10:45:46Z</dcterms:modified>
</cp:coreProperties>
</file>