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210323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95111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9329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2015-10-25T10:45:46Z</dcterms:modified>
</cp:coreProperties>
</file>