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512" y="16778"/>
            <a:ext cx="896448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627749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2387071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1781190"/>
            <a:ext cx="914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1110805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346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2015-09-25T02:15:15Z</dcterms:modified>
</cp:coreProperties>
</file>