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6"/>
  </p:notes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7D4F0-06CA-42A3-9C62-728D57439143}" type="datetimeFigureOut">
              <a:rPr lang="ko-KR" altLang="en-US" smtClean="0"/>
              <a:t>2015-10-24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101BB-B0DA-43E9-AC2C-21329D5EE5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1243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101BB-B0DA-43E9-AC2C-21329D5EE5A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4563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33056" y="4735283"/>
            <a:ext cx="42109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933056" y="3727171"/>
            <a:ext cx="42109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0" y="11721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635698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347</Words>
  <Application>Microsoft Office PowerPoint</Application>
  <PresentationFormat>On-screen Show (4:3)</PresentationFormat>
  <Paragraphs>24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2015-10-24T09:48:03Z</dcterms:modified>
</cp:coreProperties>
</file>