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6"/>
  </p:notes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7D4F0-06CA-42A3-9C62-728D57439143}" type="datetimeFigureOut">
              <a:rPr lang="ko-KR" altLang="en-US" smtClean="0"/>
              <a:t>2015-10-24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7101BB-B0DA-43E9-AC2C-21329D5EE5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1243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7101BB-B0DA-43E9-AC2C-21329D5EE5A7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4563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free-powerpoint-templates-desig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33056" y="4735283"/>
            <a:ext cx="42109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933056" y="3727171"/>
            <a:ext cx="421094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3"/>
          </p:cNvPr>
          <p:cNvSpPr txBox="1"/>
          <p:nvPr/>
        </p:nvSpPr>
        <p:spPr>
          <a:xfrm>
            <a:off x="0" y="11721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244" y="6356980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347</Words>
  <Application>Microsoft Office PowerPoint</Application>
  <PresentationFormat>On-screen Show (4:3)</PresentationFormat>
  <Paragraphs>24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27</cp:revision>
  <dcterms:created xsi:type="dcterms:W3CDTF">2014-04-01T16:35:38Z</dcterms:created>
  <dcterms:modified xsi:type="dcterms:W3CDTF">2015-10-24T09:48:03Z</dcterms:modified>
</cp:coreProperties>
</file>