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68252" y="3573016"/>
            <a:ext cx="367240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PRESENTATION </a:t>
            </a:r>
            <a:r>
              <a:rPr kumimoji="0" lang="en-US" altLang="ko-K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HERE    </a:t>
            </a:r>
            <a:endParaRPr kumimoji="0" lang="en-US" altLang="ko-KR" sz="11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968252" y="2609753"/>
            <a:ext cx="36724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2800" b="1" dirty="0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282741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44" y="332656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346</Words>
  <Application>Microsoft Office PowerPoint</Application>
  <PresentationFormat>On-screen Show (4:3)</PresentationFormat>
  <Paragraphs>24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26</cp:revision>
  <dcterms:created xsi:type="dcterms:W3CDTF">2014-04-01T16:35:38Z</dcterms:created>
  <dcterms:modified xsi:type="dcterms:W3CDTF">2015-09-27T03:36:47Z</dcterms:modified>
</cp:coreProperties>
</file>