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2448" y="377910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32448" y="262697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61653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2015-10-25T10:37:18Z</dcterms:modified>
</cp:coreProperties>
</file>