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397939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00379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2015-09-01T05:12:53Z</dcterms:modified>
</cp:coreProperties>
</file>