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504562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51920" y="389350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6924" y="47667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2015-09-01T03:34:42Z</dcterms:modified>
</cp:coreProperties>
</file>