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93" y="-4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901-\Anoop-Krishnan-Computer-Secur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504" y="445739"/>
            <a:ext cx="5715000" cy="4286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2015-09-01T05:32:23Z</dcterms:modified>
</cp:coreProperties>
</file>