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64" y="566124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6064" y="450912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76064" y="6597932"/>
            <a:ext cx="856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2015-09-01T05:22:44Z</dcterms:modified>
</cp:coreProperties>
</file>